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80" r:id="rId5"/>
    <p:sldId id="281" r:id="rId6"/>
    <p:sldId id="299" r:id="rId7"/>
    <p:sldId id="311" r:id="rId8"/>
    <p:sldId id="285" r:id="rId9"/>
    <p:sldId id="314" r:id="rId10"/>
    <p:sldId id="316" r:id="rId11"/>
    <p:sldId id="298" r:id="rId12"/>
    <p:sldId id="287" r:id="rId13"/>
    <p:sldId id="312" r:id="rId14"/>
    <p:sldId id="303" r:id="rId15"/>
    <p:sldId id="315" r:id="rId16"/>
    <p:sldId id="288" r:id="rId17"/>
    <p:sldId id="289" r:id="rId18"/>
    <p:sldId id="295" r:id="rId19"/>
    <p:sldId id="297" r:id="rId20"/>
    <p:sldId id="300" r:id="rId21"/>
    <p:sldId id="313" r:id="rId22"/>
    <p:sldId id="296" r:id="rId23"/>
    <p:sldId id="317" r:id="rId24"/>
    <p:sldId id="294" r:id="rId25"/>
    <p:sldId id="321" r:id="rId26"/>
    <p:sldId id="310" r:id="rId27"/>
    <p:sldId id="291" r:id="rId28"/>
    <p:sldId id="292" r:id="rId29"/>
    <p:sldId id="293" r:id="rId30"/>
    <p:sldId id="322" r:id="rId31"/>
    <p:sldId id="323" r:id="rId32"/>
    <p:sldId id="301" r:id="rId33"/>
    <p:sldId id="302" r:id="rId34"/>
    <p:sldId id="304" r:id="rId35"/>
    <p:sldId id="305" r:id="rId36"/>
    <p:sldId id="308" r:id="rId37"/>
    <p:sldId id="309" r:id="rId38"/>
    <p:sldId id="318" r:id="rId39"/>
    <p:sldId id="319" r:id="rId40"/>
    <p:sldId id="320" r:id="rId41"/>
    <p:sldId id="25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08D36-CBFC-4ADA-B369-9013F771B554}" v="240" dt="2020-12-18T18:05:33.324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74" autoAdjust="0"/>
  </p:normalViewPr>
  <p:slideViewPr>
    <p:cSldViewPr snapToGrid="0">
      <p:cViewPr varScale="1">
        <p:scale>
          <a:sx n="77" d="100"/>
          <a:sy n="77" d="100"/>
        </p:scale>
        <p:origin x="380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12/18/2020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678F9D-0516-4590-B446-610105FA7B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9" r="14793" b="-3"/>
          <a:stretch/>
        </p:blipFill>
        <p:spPr>
          <a:xfrm rot="5400000">
            <a:off x="3637304" y="1126512"/>
            <a:ext cx="5046530" cy="48316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 anchor="t">
            <a:normAutofit/>
          </a:bodyPr>
          <a:lstStyle/>
          <a:p>
            <a:r>
              <a:rPr lang="en-US" sz="3000" dirty="0"/>
              <a:t>December Artwork &amp;  Activities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463723" y="4758662"/>
            <a:ext cx="1292036" cy="1123950"/>
          </a:xfrm>
        </p:spPr>
        <p:txBody>
          <a:bodyPr>
            <a:normAutofit/>
          </a:bodyPr>
          <a:lstStyle/>
          <a:p>
            <a:r>
              <a:rPr lang="en-US" dirty="0"/>
              <a:t>Hillside Traditional Academy</a:t>
            </a:r>
          </a:p>
        </p:txBody>
      </p:sp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0A5A7F-A39A-4333-AC4E-7C8281A24D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011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8688FC-8E07-436C-A7E8-9255DDF97E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89" r="142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D2879-73E9-4E6C-9943-521B4B5E0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24D7E4-326B-47EB-B075-A9EC03EA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17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195D8B-0CBD-497F-9C3F-1F40074500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2FFE-2DED-4666-BEE4-0689F13F0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38237"/>
            <a:ext cx="6096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E679C-7B6A-4FE5-94E7-9786C981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10 ~ Midnight in Winter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1B6C13A-3DDA-48DD-8765-5CAAE67F70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376" r="143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67CFA60-B056-46E3-B02B-EFB16565AD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8779" r="18779"/>
          <a:stretch>
            <a:fillRect/>
          </a:stretch>
        </p:blipFill>
        <p:spPr>
          <a:xfrm rot="-480000">
            <a:off x="523503" y="2363611"/>
            <a:ext cx="1981348" cy="237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A14123-A605-4AB8-A01C-2886ED5DED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54FD43E-3CDF-4A75-816A-CB2E9F9591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384" r="263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8FB10-1362-4A2F-869B-FF90FB9F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10 ~ Midnight in Winter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2440736-D768-4AFF-ABF1-4A97238F73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764" r="1676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52BE4F0-AB59-422A-8C47-5D500849D3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371" r="143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539E26-0484-4C28-9F87-BD8214B153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489" r="164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1D365C0-0D2E-4B0F-B2DD-685B88A2B8E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371" r="143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B25B890-B063-48CE-A358-4C0E69F503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t="10449" b="104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8FB10-1362-4A2F-869B-FF90FB9F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10 ~ Midnight in Winter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BE93CAE-6CF9-4553-9ACE-E3C08C0253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764" r="1676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C520A78-DE8C-4EC2-A0D1-05E737C66D3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371" r="143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6114845-9FD7-4FAB-ADD3-B0EEC422388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489" r="164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A603636-C6E4-4B4A-BCC7-6C47DD47B7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371" r="143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129CE64B-6436-4BB7-B5F2-A70DDC85684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371" r="1437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DB59E-C412-40DE-8BFF-233F39487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DCCCF-1A63-4474-8671-3E686C18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10 ~ Midnight in Winter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B9E70EB-C0C6-4857-9D7F-0DDFE889AAF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DB59E-C412-40DE-8BFF-233F39487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DCCCF-1A63-4474-8671-3E686C18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6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A092A7-67FA-4BF9-A646-0495FDA99D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DB59E-C412-40DE-8BFF-233F39487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DCCCF-1A63-4474-8671-3E686C18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6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171E738-5FDD-4EA1-9A16-90C428C554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5207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CFDD6-37FE-44DB-9A5E-B7830C94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3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D1D594-AE98-4634-B67B-943447002B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90" r="142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E8868-F11A-467E-87C1-7D8F6B630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66E3FF-6DAA-49A9-B67E-71712D1C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C54A44-AD4E-48BB-8BDE-01F659B46F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208" r="1420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F0CEAC-5640-468F-9E36-C01EBF92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649" y="1866380"/>
            <a:ext cx="2143125" cy="2143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1397433">
            <a:off x="2907173" y="1971449"/>
            <a:ext cx="1292036" cy="18644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9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23B23D-B628-475B-A52E-6033CD599B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E10EBB-DA90-4052-9215-66588F30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6F7E1-00BC-40EE-968E-12C2B89C7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When the snow falls,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Nature listens.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35BF91-FBE0-45EC-9E51-D2713ED7CE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4133" r="141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CFDD6-37FE-44DB-9A5E-B7830C94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E8868-F11A-467E-87C1-7D8F6B630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21</a:t>
            </a:fld>
            <a:endParaRPr lang="en-US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2C6FA25-C43B-4FD0-8660-0E2C31AE82A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4B29F-69C4-4ED0-8EDF-191FDBCB7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CFDD6-37FE-44DB-9A5E-B7830C94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E8868-F11A-467E-87C1-7D8F6B630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22</a:t>
            </a:fld>
            <a:endParaRPr lang="en-US"/>
          </a:p>
        </p:txBody>
      </p:sp>
      <p:pic>
        <p:nvPicPr>
          <p:cNvPr id="4" name="Media Placeholder 3">
            <a:extLst>
              <a:ext uri="{FF2B5EF4-FFF2-40B4-BE49-F238E27FC236}">
                <a16:creationId xmlns:a16="http://schemas.microsoft.com/office/drawing/2014/main" id="{404D23EA-CEEC-4E60-A449-1E8503693049}"/>
              </a:ext>
            </a:extLst>
          </p:cNvPr>
          <p:cNvPicPr>
            <a:picLocks noGrp="1" noChangeAspect="1"/>
          </p:cNvPicPr>
          <p:nvPr>
            <p:ph type="media" sz="quarter" idx="14"/>
          </p:nvPr>
        </p:nvPicPr>
        <p:blipFill>
          <a:blip r:embed="rId2"/>
          <a:stretch>
            <a:fillRect/>
          </a:stretch>
        </p:blipFill>
        <p:spPr>
          <a:xfrm>
            <a:off x="4181475" y="1863395"/>
            <a:ext cx="3978275" cy="298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AECC6A-F8A5-47C4-886D-6D4F59E4F9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9395DF-6A49-4ED5-A0D0-5EAD2E8B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4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276042C-3E45-4933-B04F-2BA42E8127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89" r="142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C118B1-9E7C-4C5E-9D18-942F5F339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ADST with Mrs. Blades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4B89633-44C6-4B71-B6E5-584494F018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43" b="1054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FB25764-5EDF-4C6C-BB48-0D1146285A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542" b="1054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F487A0-1834-49A0-8181-07A9188110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361" r="143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5C3F5-21A4-4B97-B329-2F080C725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708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EE53F1-13CF-43FB-AEA8-DB465399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ADST with Mrs. Blades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DE93FEA-B311-4F4C-83DC-88A7FE73B3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556" b="105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0A480F1-A8CA-40C6-83A9-941FBA21B0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0556" b="105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4F8E28A-68E2-47D8-ABE0-54E4AB5EA75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0536" b="1053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FEDA3AA-C0D8-44DB-BB36-17A2B6393A1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10536" b="1053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EF5DAF8-1177-445D-A485-8D1E43128B0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366" r="143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53055-78D6-49F7-AB28-3A96FC67D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5409B1-CA1F-412F-9E2B-294C3A30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Divisions 14 &amp; 15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4187520-85D4-4978-AB62-6BD6BBF65F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92" r="1429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3A168D7-D073-4955-96DB-6695B6AEFC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366" r="14366"/>
          <a:stretch>
            <a:fillRect/>
          </a:stretch>
        </p:blipFill>
        <p:spPr>
          <a:xfrm>
            <a:off x="3952875" y="1543050"/>
            <a:ext cx="1546225" cy="1627188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01C68AD-BE20-4062-92C0-FCEE9C87E8B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4369" b="43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5403B3B-A0F1-443F-A4B8-F5DD5C19A6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8" r="1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35F7599-7D76-46E9-9C89-1EE4A52CB0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292" r="142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C4812-F354-4469-A08D-EF061F644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26</a:t>
            </a:fld>
            <a:endParaRPr lang="en-US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EE735FFC-D1B8-4219-A864-5AA19332F0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l="20334" r="2033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AAC0FA-E017-4A28-96B7-496FFC5238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029" r="140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BB729F-3756-4967-BA69-E2C37C23EB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27</a:t>
            </a:fld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42843-12EA-4B45-ACE2-8A2795D3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9FD7A-8892-4989-B410-7191E0546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33" y="4028825"/>
            <a:ext cx="2219415" cy="2286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6DF5F-A5EB-4F78-946A-42BA1A980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45743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A1226-A59E-484D-A38F-8814EE97B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28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5FB4B9-405A-4419-B9E2-E41EACF45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21FD2F-3CCA-4BB6-AB5B-66DF46DBEF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ADC84A-86CF-4163-A6D3-BA935036A9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05" r="143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99F93-E008-460C-81CC-B748A00EF1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29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8C3756-C644-41D6-AEF8-8517228D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C0C74B7-FB5B-4E53-B276-9367314946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764" r="1676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5A31BC3-899E-43B9-A554-BDEC89CBDD7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5F7CF33-BD25-493A-A4F1-34021D87F44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489" r="164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339A79-CA19-4D3E-83D8-BE94E916552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39F0AEB-1D59-4042-B2D8-8FB02EA9280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297" r="14297"/>
          <a:stretch>
            <a:fillRect/>
          </a:stretch>
        </p:blipFill>
        <p:spPr>
          <a:xfrm>
            <a:off x="8196263" y="3695700"/>
            <a:ext cx="2055812" cy="216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66E3FF-6DAA-49A9-B67E-71712D1C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28B90F-96FD-4887-8ACA-50E009EB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72" y="2044652"/>
            <a:ext cx="1996880" cy="301752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2C0CCEF-4421-4930-8994-3ED9E961AC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208" r="1420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99F93-E008-460C-81CC-B748A00EF1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8C3756-C644-41D6-AEF8-8517228D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2007B97-F3A1-45B0-9C33-9DC125A777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695" r="1669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D265B5A9-5DD7-4505-BF2B-E681EE3CD1F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371" r="143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D0B4DEB-6F5E-49E2-A8B7-D397FF9B0EA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420" r="164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1220304C-849B-40A2-AC9A-6CA7C0E991E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B8000CCC-3561-4D4C-A956-73EEC224151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4297" r="142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4C28F5-5F4E-42D5-867A-3BDFE75799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86" r="142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C712244-4D80-4A28-8917-9C359FAF5D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361" r="143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B00C4-6DF2-486E-8950-372E56C044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32D351-7467-4F1B-A730-13C874887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F7E124D-6F74-4FD9-AD81-3ADDB7B79D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361" r="143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7BEBF45-861C-42F2-A9C2-0C528B6088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360" r="143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57AA487-39A6-462F-BEF7-92851B4AEA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361" r="143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E13B4-A29F-4614-8068-8236256323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32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2FCD66-5FF0-47DA-A5E0-000EC980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1939AC9-B904-4282-A0F1-EBE981D678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361" r="143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B546E-97D2-4339-A379-272A42B87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33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8F659E-3884-43CA-8492-11D693C55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7CD0E8-86D9-4660-8448-EAFC2C243F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5" b="5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1D8A6A7-0481-4454-AAF8-1EA321CEE6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4289" r="142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0F0087-A514-4989-9095-55767E0E91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34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1BCA3B-70CB-4DFB-BF90-CF44C3B6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Mask Day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06A10C-6100-4E7F-BE03-ED635F75FC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363" r="143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95847F5-F0AE-4A6A-9979-15B802D1F4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79" r="143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969F11-040F-405B-B62A-16D7396DC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35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E14C95-7F40-48B8-94F5-6866E371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Festive Gear Day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A018000-D39B-45B7-80A4-269E08BD12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CF6023B-03EC-4FE8-8BB5-F844B97381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5CE0925-79AD-4F05-AE32-ECA6BB8DA1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884ACBC-84B2-4E5E-8E16-82CCC5E3EFF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05" r="10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5A6F5BF-A8EB-4329-95DE-95DBAF40803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CE57AE28-3224-4EF8-94BA-012E3004354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13F4E41-CE13-4BF6-8E85-4A0BCD7B9BD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D69265E-5BCD-4051-B369-97F9AC120C4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/>
          <a:srcRect l="14297" r="142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C0EA2-8756-414B-A97E-BC12D3DA6C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36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B8E07-BF71-40F9-B425-BCD394A3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Festive Gear Day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81E5315-AC59-4C06-8131-BFCDF59BF5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C9CA48B-6124-4D53-B3AE-B11D8DE078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C2C685A-B6EE-4357-9003-497FB4E8B8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29FFBE3-A7C7-4B39-A1F3-6E4D69FA2E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4684820-95EC-454C-A391-A056EA50027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4270" r="1427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F42DD63-30DB-44B2-A85C-75A0001624F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6807B45-D662-48D0-9364-C5D8EC531B6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l="14297" r="142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9B0CBCF-6D1C-4037-802A-814BF9C2F61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/>
          <a:srcRect l="14297" r="142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6D5A10-615D-469C-829A-42C0F3332A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86" r="1428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25BCC3E-B7E9-43B0-B361-8BF1638060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287" r="142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920E8-E19C-42C8-B4D6-67ACBBC198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37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A34B99-60A0-41F0-86DB-CFD74DE2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Festive Gear Day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F19CE1F-5735-4ABD-95FF-49FEE7CCAC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4287" r="1428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7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85401-E0C7-46D1-8769-448A2E58C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25DFBCF-AF57-4EC4-8AED-A2D2396A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pPr algn="ctr"/>
            <a:r>
              <a:rPr lang="en-US" dirty="0"/>
              <a:t>Have a wonderful winter break!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CF003-625B-4BF1-8D14-4348B3B9F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6" r="28232"/>
          <a:stretch/>
        </p:blipFill>
        <p:spPr>
          <a:xfrm rot="-120000">
            <a:off x="2131053" y="1181965"/>
            <a:ext cx="3643200" cy="383400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5BD32-2163-40E6-AEA0-CDE7AF43D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48" r="20013" b="3"/>
          <a:stretch/>
        </p:blipFill>
        <p:spPr>
          <a:xfrm rot="60000">
            <a:off x="6558865" y="1409795"/>
            <a:ext cx="3643200" cy="38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4F76F-EEBD-49EF-AEE7-9D694DBD7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CE11EE-1AE9-4E83-958B-E80D86A9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B73C2-B8BB-4F5A-A830-72CAC13A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572" y="2338899"/>
            <a:ext cx="1767279" cy="16459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36A4C-D859-4977-AD17-5061C30537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0CA734-A630-4523-84EA-9728923427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133" r="14133"/>
          <a:stretch>
            <a:fillRect/>
          </a:stretch>
        </p:blipFill>
        <p:spPr>
          <a:xfrm>
            <a:off x="6255657" y="1181260"/>
            <a:ext cx="3879483" cy="40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942D75F-9BA0-4FD0-8DDF-A8B219A8AC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539" b="10539"/>
          <a:stretch>
            <a:fillRect/>
          </a:stretch>
        </p:blipFill>
        <p:spPr>
          <a:xfrm rot="-120000">
            <a:off x="2203624" y="1409795"/>
            <a:ext cx="3643200" cy="3834000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9127DC2-22AC-4337-9472-4350E92E85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79" r="14379"/>
          <a:stretch>
            <a:fillRect/>
          </a:stretch>
        </p:blipFill>
        <p:spPr>
          <a:xfrm rot="60000">
            <a:off x="6558807" y="1409848"/>
            <a:ext cx="3649356" cy="384048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BF9B3-1C62-41DF-89AE-8906C554E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C3FECB-7D84-44A5-B963-72F2E5B0B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B93B84-D1FF-4AC2-86BB-B2FE6D56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60" y="2227532"/>
            <a:ext cx="2651760" cy="26517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D78F0-A8A6-4E09-91F8-12F6AF5ED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C2C065-C28D-4A9E-A12E-A848BF5D51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133" r="1413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B22837D-1342-46AE-8728-3F42CB2B42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" b="48"/>
          <a:stretch/>
        </p:blipFill>
        <p:spPr>
          <a:xfrm>
            <a:off x="4500000" y="359998"/>
            <a:ext cx="7692000" cy="5764938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4B825A-7D9B-4A60-A371-04B6797E4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>
            <a:normAutofit/>
          </a:bodyPr>
          <a:lstStyle/>
          <a:p>
            <a:r>
              <a:rPr lang="en-US"/>
              <a:t>Division 18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6C590-CF9E-4D5A-9C6A-6144CDF41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8C236-7A4F-4580-A601-D9563DB8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00" y="1489867"/>
            <a:ext cx="4286250" cy="350520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A82AD6C-1C45-4F6D-BB05-548A26C2E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14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C9906A8-0BCC-46A3-A038-79C8A3C1BF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4345" r="143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678C739-269D-4C48-B772-0BBC24B5D1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379" r="143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14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35B0A6-B51A-487A-AE08-142443097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289" r="142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6264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Holiday photo album_RVA_v4" id="{08F36672-7D77-47DF-9659-232FFA07EF0B}" vid="{4A53F623-942F-44EA-B060-36280D381C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F59241F5F3A544A618F1EF1034DBAE" ma:contentTypeVersion="1" ma:contentTypeDescription="Create a new document." ma:contentTypeScope="" ma:versionID="5429f6fd49d135350716b75558d7ac4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C7AF6D9-8378-4DEB-99EC-231F28FDE4B6}"/>
</file>

<file path=customXml/itemProps2.xml><?xml version="1.0" encoding="utf-8"?>
<ds:datastoreItem xmlns:ds="http://schemas.openxmlformats.org/officeDocument/2006/customXml" ds:itemID="{20A11C44-9984-473A-B0CC-5A8B77E81383}"/>
</file>

<file path=customXml/itemProps3.xml><?xml version="1.0" encoding="utf-8"?>
<ds:datastoreItem xmlns:ds="http://schemas.openxmlformats.org/officeDocument/2006/customXml" ds:itemID="{D08F74D6-6264-48A2-A62F-01B0D59452E4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164</Words>
  <Application>Microsoft Office PowerPoint</Application>
  <PresentationFormat>Widescreen</PresentationFormat>
  <Paragraphs>79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Bradley Hand ITC</vt:lpstr>
      <vt:lpstr>Calibri</vt:lpstr>
      <vt:lpstr>Gill Sans MT</vt:lpstr>
      <vt:lpstr>Times New Roman</vt:lpstr>
      <vt:lpstr>Office Theme</vt:lpstr>
      <vt:lpstr>December Artwork &amp;  Activities</vt:lpstr>
      <vt:lpstr>Division 12</vt:lpstr>
      <vt:lpstr>Division 12</vt:lpstr>
      <vt:lpstr>Division 5</vt:lpstr>
      <vt:lpstr>Division 19</vt:lpstr>
      <vt:lpstr>Division 19</vt:lpstr>
      <vt:lpstr>Division 18</vt:lpstr>
      <vt:lpstr>Division 16</vt:lpstr>
      <vt:lpstr>Division 14</vt:lpstr>
      <vt:lpstr>Division 14</vt:lpstr>
      <vt:lpstr>Division 17</vt:lpstr>
      <vt:lpstr>Division 17</vt:lpstr>
      <vt:lpstr>Division 10 ~ Midnight in Winter</vt:lpstr>
      <vt:lpstr>Division 10 ~ Midnight in Winter</vt:lpstr>
      <vt:lpstr>Division 10 ~ Midnight in Winter</vt:lpstr>
      <vt:lpstr>Division 10 ~ Midnight in Winter</vt:lpstr>
      <vt:lpstr>Division 6</vt:lpstr>
      <vt:lpstr>Division 6</vt:lpstr>
      <vt:lpstr>Division 3</vt:lpstr>
      <vt:lpstr>Division 3</vt:lpstr>
      <vt:lpstr>Division 13</vt:lpstr>
      <vt:lpstr>Division 13</vt:lpstr>
      <vt:lpstr>Division 4</vt:lpstr>
      <vt:lpstr>ADST with Mrs. Blades</vt:lpstr>
      <vt:lpstr>ADST with Mrs. Blades</vt:lpstr>
      <vt:lpstr>Divisions 14 &amp; 15</vt:lpstr>
      <vt:lpstr>Division 9</vt:lpstr>
      <vt:lpstr>Division 1</vt:lpstr>
      <vt:lpstr>Crazy Mask Day</vt:lpstr>
      <vt:lpstr>Crazy Mask Day</vt:lpstr>
      <vt:lpstr>Crazy Mask Day</vt:lpstr>
      <vt:lpstr>Crazy Mask Day</vt:lpstr>
      <vt:lpstr>Crazy Mask Day</vt:lpstr>
      <vt:lpstr>Crazy Mask Day</vt:lpstr>
      <vt:lpstr>Festive Gear Day</vt:lpstr>
      <vt:lpstr>Festive Gear Day</vt:lpstr>
      <vt:lpstr>Festive Gear Day</vt:lpstr>
      <vt:lpstr>Have a wonderful winter break!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December Artwork &amp;  Activities</dc:title>
  <dc:creator>Linda Hamel</dc:creator>
  <cp:lastModifiedBy>Linda Hamel</cp:lastModifiedBy>
  <cp:revision>1</cp:revision>
  <dcterms:created xsi:type="dcterms:W3CDTF">2020-12-16T23:11:46Z</dcterms:created>
  <dcterms:modified xsi:type="dcterms:W3CDTF">2020-12-18T18:25:56Z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0x010100FAF59241F5F3A544A618F1EF1034DBAE</vt:lpwstr>
  </property>
</Properties>
</file>